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8" r:id="rId3"/>
    <p:sldId id="278" r:id="rId4"/>
    <p:sldId id="311" r:id="rId5"/>
    <p:sldId id="312" r:id="rId6"/>
    <p:sldId id="280" r:id="rId7"/>
    <p:sldId id="304" r:id="rId8"/>
    <p:sldId id="305" r:id="rId9"/>
    <p:sldId id="313" r:id="rId10"/>
    <p:sldId id="310" r:id="rId11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B27261-C766-363D-12E1-5E4F1D460159}" v="1" dt="2023-11-22T13:05:15.4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olina Andrea Vega Artigues" userId="S::cvegaa@udec.cl::9e514712-3f7c-4a8f-8cb4-9940e8bdf0f2" providerId="AD" clId="Web-{23B27261-C766-363D-12E1-5E4F1D460159}"/>
    <pc:docChg chg="delSld">
      <pc:chgData name="Carolina Andrea Vega Artigues" userId="S::cvegaa@udec.cl::9e514712-3f7c-4a8f-8cb4-9940e8bdf0f2" providerId="AD" clId="Web-{23B27261-C766-363D-12E1-5E4F1D460159}" dt="2023-11-22T13:05:15.495" v="0"/>
      <pc:docMkLst>
        <pc:docMk/>
      </pc:docMkLst>
      <pc:sldChg chg="del">
        <pc:chgData name="Carolina Andrea Vega Artigues" userId="S::cvegaa@udec.cl::9e514712-3f7c-4a8f-8cb4-9940e8bdf0f2" providerId="AD" clId="Web-{23B27261-C766-363D-12E1-5E4F1D460159}" dt="2023-11-22T13:05:15.495" v="0"/>
        <pc:sldMkLst>
          <pc:docMk/>
          <pc:sldMk cId="2154791492" sldId="27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1AB41E-8A85-2346-998E-C5606F5FB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511144F-F24F-04DD-D637-84B7F70A80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E687AE8-66D2-9C19-CD15-41281622C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715C4-A2DB-AF4B-A071-62854099D4A9}" type="datetimeFigureOut">
              <a:rPr lang="es-CL" smtClean="0"/>
              <a:t>22-11-2023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1A6EEC-1492-C619-0FB7-15BE5A647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135667-E6B9-9335-0D81-D3E8C263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E26E-AA2D-6A4D-AF68-C572F45BC160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54662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F15FD5-4002-1A3B-C144-79AD8EE51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4C305F8-8B22-FAFC-72B7-24FCF9BB60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117632-55EF-29A5-9909-30FF8B01C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715C4-A2DB-AF4B-A071-62854099D4A9}" type="datetimeFigureOut">
              <a:rPr lang="es-CL" smtClean="0"/>
              <a:t>22-11-2023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AC0EED-0DA3-9659-F9A5-D10D6741F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D6E485C-6E8F-E8A4-A157-EEC5A9F37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E26E-AA2D-6A4D-AF68-C572F45BC160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66614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978A1D-E558-F285-FDC3-A0331BA738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C4CA905-9FA0-684B-2C17-100FF18707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4C2F1A-E953-24D7-36D5-0170DC4A0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715C4-A2DB-AF4B-A071-62854099D4A9}" type="datetimeFigureOut">
              <a:rPr lang="es-CL" smtClean="0"/>
              <a:t>22-11-2023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ECEFA6-04F0-64A0-0689-39834D4CC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E53B2F-D90D-044E-7963-EE296A040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E26E-AA2D-6A4D-AF68-C572F45BC160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21969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D828CD-6995-57BE-D9D6-7C1CDE02E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401636-784E-594D-2161-070212C15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7238E4C-C17F-5CBE-C6CD-9E9167322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715C4-A2DB-AF4B-A071-62854099D4A9}" type="datetimeFigureOut">
              <a:rPr lang="es-CL" smtClean="0"/>
              <a:t>22-11-2023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DADB7D0-196A-F3CC-37D5-2A78DABF6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10336CA-DF49-EFB7-E9F0-98A44E7E8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E26E-AA2D-6A4D-AF68-C572F45BC160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62852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1F6A7D-D1A1-764A-BAE6-CEED09FD9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979E5F7-7452-9F41-8299-AD23B26D8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0C9579-E32B-2E58-BF04-AC1CC5BC2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715C4-A2DB-AF4B-A071-62854099D4A9}" type="datetimeFigureOut">
              <a:rPr lang="es-CL" smtClean="0"/>
              <a:t>22-11-2023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A3322F5-3EC5-4514-A396-7950165B8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5F6CF8-9531-F8DF-5BF7-FD61C6346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E26E-AA2D-6A4D-AF68-C572F45BC160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677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15F4C6-7C11-61D8-F6CA-B1455FE67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DF5633-4833-DE21-051F-ABB8F6FA76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AB6D0F0-864F-E466-55EE-A89B8D5F00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E1A3B33-63A3-F579-2E0E-9E0218AF6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715C4-A2DB-AF4B-A071-62854099D4A9}" type="datetimeFigureOut">
              <a:rPr lang="es-CL" smtClean="0"/>
              <a:t>22-11-2023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915A755-156A-2410-BE78-11B1600FB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C220ECE-F826-788A-D0F1-D8669B950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E26E-AA2D-6A4D-AF68-C572F45BC160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11756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6EE430-4A16-8C29-AC86-B218FDCB1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0CEC639-3EB2-E2E2-2705-06E908AC1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D1DBC34-9DA2-9E3B-FA0D-4AC1F32E34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4FF19CD-93C0-AE19-76D4-BEDC9A0CAB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48822A8-8D05-3812-DE1A-DD2F7A7C59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8DBA33C-CF54-9EDF-BBBD-308C4A807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715C4-A2DB-AF4B-A071-62854099D4A9}" type="datetimeFigureOut">
              <a:rPr lang="es-CL" smtClean="0"/>
              <a:t>22-11-2023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55EEC4C-6143-7311-AED4-5C5CC869F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5E8F9D7-7691-702E-589C-F01D8A221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E26E-AA2D-6A4D-AF68-C572F45BC160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79896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C440B2-60B5-E43B-9C46-5CCA9BC9C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411DA47-7FC9-512D-3240-9664509A8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715C4-A2DB-AF4B-A071-62854099D4A9}" type="datetimeFigureOut">
              <a:rPr lang="es-CL" smtClean="0"/>
              <a:t>22-11-2023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B9BA0B5-71EA-DD5C-CC49-6106F84C1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258A37F-67FF-7FDA-8556-A246AC8EC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E26E-AA2D-6A4D-AF68-C572F45BC160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41373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5179FFA-7639-9FAA-3AE1-7A95FC8AD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715C4-A2DB-AF4B-A071-62854099D4A9}" type="datetimeFigureOut">
              <a:rPr lang="es-CL" smtClean="0"/>
              <a:t>22-11-2023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A3EBAB0-9B41-8813-B38A-8ECAB4898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BAADB3E-D1B9-7538-5BD6-E4DD61778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E26E-AA2D-6A4D-AF68-C572F45BC160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99991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6EDF6E-0364-DF32-0730-4CCD1B5AC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7DE031-0A21-A8A7-6170-47DB6C558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0EE9FF4-EFBE-5226-3B7A-056BAA76E4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D66D965-1BE1-7630-6A7A-4E92711E6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715C4-A2DB-AF4B-A071-62854099D4A9}" type="datetimeFigureOut">
              <a:rPr lang="es-CL" smtClean="0"/>
              <a:t>22-11-2023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3BC2353-6EC1-E3DC-7357-69F766FAE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DA3EC8D-FE2D-780C-45DC-DE078E357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E26E-AA2D-6A4D-AF68-C572F45BC160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34782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F15872-333F-3692-33B9-8DA559BB4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FB71AD3-FCCB-82EE-4734-4A6D1FCB55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CEE63C1-B813-7D85-0612-D7F2A926D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A010A16-A93A-7187-9DB4-E706D6766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715C4-A2DB-AF4B-A071-62854099D4A9}" type="datetimeFigureOut">
              <a:rPr lang="es-CL" smtClean="0"/>
              <a:t>22-11-2023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EB72AB6-3BB1-89EA-3B89-2BBB25799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903B7A7-F350-537E-5CC1-077F9D08D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E26E-AA2D-6A4D-AF68-C572F45BC160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98603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40F6DE7-F8A6-7D0E-450D-5AAC37C5B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5AC8957-60C1-4DB9-287E-CA9B72279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DC4D75-7716-B04A-D8AF-9755ABE9D9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715C4-A2DB-AF4B-A071-62854099D4A9}" type="datetimeFigureOut">
              <a:rPr lang="es-CL" smtClean="0"/>
              <a:t>22-11-2023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5E2FA2-D9E4-EAA3-C67D-DDFE2EEB24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7653D82-8493-8C02-ACE1-43F9F5EA6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7E26E-AA2D-6A4D-AF68-C572F45BC160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72934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4F9823E-E9F7-450C-1DF9-CBDC04BF0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97" y="675074"/>
            <a:ext cx="3551792" cy="86634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5362E3D-92F7-511A-D95B-46609BA419F5}"/>
              </a:ext>
            </a:extLst>
          </p:cNvPr>
          <p:cNvSpPr txBox="1"/>
          <p:nvPr/>
        </p:nvSpPr>
        <p:spPr>
          <a:xfrm>
            <a:off x="5034212" y="2471939"/>
            <a:ext cx="609755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es-CL" sz="4000" b="0" i="0" u="none" strike="noStrike">
                <a:solidFill>
                  <a:srgbClr val="FFFFFF"/>
                </a:solidFill>
                <a:effectLst/>
                <a:latin typeface="Barlow Condensed Medium" panose="00000606000000000000" pitchFamily="2" charset="0"/>
              </a:rPr>
              <a:t>Facultad de Ingeniería</a:t>
            </a:r>
            <a:endParaRPr lang="es-CL" sz="4000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s-CL" sz="4000" b="0" i="0" u="none" strike="noStrike">
                <a:solidFill>
                  <a:srgbClr val="FFFFFF"/>
                </a:solidFill>
                <a:effectLst/>
                <a:latin typeface="Barlow Condensed Medium" panose="00000606000000000000" pitchFamily="2" charset="0"/>
              </a:rPr>
              <a:t>Universidad de Concepción</a:t>
            </a:r>
            <a:r>
              <a:rPr lang="en-US" sz="4000" b="0" i="0">
                <a:solidFill>
                  <a:srgbClr val="FFFFFF"/>
                </a:solidFill>
                <a:effectLst/>
                <a:latin typeface="Barlow Condensed Medium" panose="00000606000000000000" pitchFamily="2" charset="0"/>
              </a:rPr>
              <a:t>​</a:t>
            </a:r>
            <a:endParaRPr lang="en-US" sz="4000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s-CL" sz="4000" b="0" i="0" u="none" strike="noStrike">
                <a:solidFill>
                  <a:srgbClr val="FFFFFF"/>
                </a:solidFill>
                <a:effectLst/>
                <a:latin typeface="Barlow Condensed Light" panose="00000406000000000000" pitchFamily="2" charset="0"/>
              </a:rPr>
              <a:t>Región del Biobío</a:t>
            </a:r>
            <a:endParaRPr lang="es-CL" sz="4000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s-CL" sz="4000" b="0" i="0" u="none" strike="noStrike">
                <a:solidFill>
                  <a:srgbClr val="FFFFFF"/>
                </a:solidFill>
                <a:effectLst/>
                <a:latin typeface="Barlow Condensed Light" panose="00000406000000000000" pitchFamily="2" charset="0"/>
              </a:rPr>
              <a:t>Chile</a:t>
            </a:r>
            <a:endParaRPr lang="en-US" sz="4000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734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0E3A5A9F-8AEF-A519-C0DC-F47634AEF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97" y="675074"/>
            <a:ext cx="3551792" cy="86634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A2F73A1-D7D1-5C7C-D3F5-E999BAF78F14}"/>
              </a:ext>
            </a:extLst>
          </p:cNvPr>
          <p:cNvSpPr txBox="1"/>
          <p:nvPr/>
        </p:nvSpPr>
        <p:spPr>
          <a:xfrm>
            <a:off x="5034212" y="2471939"/>
            <a:ext cx="609755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es-CL" sz="4000" b="0" i="0" u="none" strike="noStrike">
                <a:solidFill>
                  <a:srgbClr val="FFFFFF"/>
                </a:solidFill>
                <a:effectLst/>
                <a:latin typeface="Barlow Condensed Medium" panose="00000606000000000000" pitchFamily="2" charset="0"/>
              </a:rPr>
              <a:t>Facultad de Ingeniería</a:t>
            </a:r>
            <a:endParaRPr lang="es-CL" sz="4000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s-CL" sz="4000" b="0" i="0" u="none" strike="noStrike">
                <a:solidFill>
                  <a:srgbClr val="FFFFFF"/>
                </a:solidFill>
                <a:effectLst/>
                <a:latin typeface="Barlow Condensed Medium" panose="00000606000000000000" pitchFamily="2" charset="0"/>
              </a:rPr>
              <a:t>Universidad de Concepción</a:t>
            </a:r>
            <a:r>
              <a:rPr lang="en-US" sz="4000" b="0" i="0">
                <a:solidFill>
                  <a:srgbClr val="FFFFFF"/>
                </a:solidFill>
                <a:effectLst/>
                <a:latin typeface="Barlow Condensed Medium" panose="00000606000000000000" pitchFamily="2" charset="0"/>
              </a:rPr>
              <a:t>​</a:t>
            </a:r>
            <a:endParaRPr lang="en-US" sz="4000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s-CL" sz="4000" b="0" i="0" u="none" strike="noStrike">
                <a:solidFill>
                  <a:srgbClr val="FFFFFF"/>
                </a:solidFill>
                <a:effectLst/>
                <a:latin typeface="Barlow Condensed Light" panose="00000406000000000000" pitchFamily="2" charset="0"/>
              </a:rPr>
              <a:t>Región del Biobío</a:t>
            </a:r>
            <a:endParaRPr lang="es-CL" sz="4000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s-CL" sz="4000" b="0" i="0" u="none" strike="noStrike">
                <a:solidFill>
                  <a:srgbClr val="FFFFFF"/>
                </a:solidFill>
                <a:effectLst/>
                <a:latin typeface="Barlow Condensed Light" panose="00000406000000000000" pitchFamily="2" charset="0"/>
              </a:rPr>
              <a:t>Chile</a:t>
            </a:r>
            <a:endParaRPr lang="en-US" sz="4000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425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97A66808-782C-175F-5B46-9177B3A28E96}"/>
              </a:ext>
            </a:extLst>
          </p:cNvPr>
          <p:cNvSpPr txBox="1"/>
          <p:nvPr/>
        </p:nvSpPr>
        <p:spPr>
          <a:xfrm>
            <a:off x="471291" y="315697"/>
            <a:ext cx="2238959" cy="32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60000"/>
              </a:lnSpc>
              <a:spcAft>
                <a:spcPts val="1200"/>
              </a:spcAft>
            </a:pPr>
            <a:r>
              <a:rPr lang="es-MX" sz="2400" i="1">
                <a:solidFill>
                  <a:srgbClr val="084875"/>
                </a:solidFill>
                <a:latin typeface="Barlow Condensed Light" pitchFamily="2" charset="77"/>
              </a:rPr>
              <a:t>I</a:t>
            </a:r>
            <a:r>
              <a:rPr lang="es-CL" sz="2400" i="1" err="1">
                <a:solidFill>
                  <a:srgbClr val="084875"/>
                </a:solidFill>
                <a:latin typeface="Barlow Condensed Light" pitchFamily="2" charset="77"/>
              </a:rPr>
              <a:t>ngeniería</a:t>
            </a:r>
            <a:r>
              <a:rPr lang="es-CL" sz="2400" i="1">
                <a:solidFill>
                  <a:srgbClr val="084875"/>
                </a:solidFill>
                <a:latin typeface="Barlow Condensed Light" pitchFamily="2" charset="77"/>
              </a:rPr>
              <a:t> UdeC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D1D8115-6B51-F032-A5D0-17D63BC9E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502" y="475741"/>
            <a:ext cx="7598262" cy="953197"/>
          </a:xfrm>
        </p:spPr>
        <p:txBody>
          <a:bodyPr anchor="t">
            <a:noAutofit/>
          </a:bodyPr>
          <a:lstStyle/>
          <a:p>
            <a:endParaRPr lang="es-CL">
              <a:solidFill>
                <a:srgbClr val="084875"/>
              </a:solidFill>
              <a:latin typeface="Barlow Condensed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77816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rcador de posición de imagen 2">
            <a:extLst>
              <a:ext uri="{FF2B5EF4-FFF2-40B4-BE49-F238E27FC236}">
                <a16:creationId xmlns:a16="http://schemas.microsoft.com/office/drawing/2014/main" id="{C9A74EFE-95A2-7499-0203-AD210FD5CCE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9" r="20499"/>
          <a:stretch/>
        </p:blipFill>
        <p:spPr>
          <a:xfrm>
            <a:off x="447675" y="568325"/>
            <a:ext cx="2297113" cy="5824538"/>
          </a:xfrm>
        </p:spPr>
      </p:pic>
    </p:spTree>
    <p:extLst>
      <p:ext uri="{BB962C8B-B14F-4D97-AF65-F5344CB8AC3E}">
        <p14:creationId xmlns:p14="http://schemas.microsoft.com/office/powerpoint/2010/main" val="2252386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rcador de posición de imagen 2">
            <a:extLst>
              <a:ext uri="{FF2B5EF4-FFF2-40B4-BE49-F238E27FC236}">
                <a16:creationId xmlns:a16="http://schemas.microsoft.com/office/drawing/2014/main" id="{C9A74EFE-95A2-7499-0203-AD210FD5CCE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49" r="36849"/>
          <a:stretch/>
        </p:blipFill>
        <p:spPr>
          <a:xfrm>
            <a:off x="447675" y="568325"/>
            <a:ext cx="2297113" cy="5824538"/>
          </a:xfrm>
        </p:spPr>
      </p:pic>
    </p:spTree>
    <p:extLst>
      <p:ext uri="{BB962C8B-B14F-4D97-AF65-F5344CB8AC3E}">
        <p14:creationId xmlns:p14="http://schemas.microsoft.com/office/powerpoint/2010/main" val="3734473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rcador de posición de imagen 2">
            <a:extLst>
              <a:ext uri="{FF2B5EF4-FFF2-40B4-BE49-F238E27FC236}">
                <a16:creationId xmlns:a16="http://schemas.microsoft.com/office/drawing/2014/main" id="{C9A74EFE-95A2-7499-0203-AD210FD5CCE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1" r="20421"/>
          <a:stretch/>
        </p:blipFill>
        <p:spPr>
          <a:xfrm>
            <a:off x="447675" y="568325"/>
            <a:ext cx="2297113" cy="5824538"/>
          </a:xfrm>
        </p:spPr>
      </p:pic>
    </p:spTree>
    <p:extLst>
      <p:ext uri="{BB962C8B-B14F-4D97-AF65-F5344CB8AC3E}">
        <p14:creationId xmlns:p14="http://schemas.microsoft.com/office/powerpoint/2010/main" val="1597509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5A744241-1FDC-D905-5100-C3A628037A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1070"/>
          <a:stretch/>
        </p:blipFill>
        <p:spPr>
          <a:xfrm>
            <a:off x="3043693" y="0"/>
            <a:ext cx="9148307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6C366FC6-E706-CCBA-607D-451378374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1998" y="365125"/>
            <a:ext cx="8051801" cy="1325563"/>
          </a:xfrm>
        </p:spPr>
        <p:txBody>
          <a:bodyPr/>
          <a:lstStyle/>
          <a:p>
            <a:endParaRPr lang="es-CL">
              <a:solidFill>
                <a:srgbClr val="3B5A83"/>
              </a:solidFill>
              <a:latin typeface="Barlow Condensed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64DB2DA-8B22-5BAC-A989-9B065710122F}"/>
              </a:ext>
            </a:extLst>
          </p:cNvPr>
          <p:cNvSpPr txBox="1"/>
          <p:nvPr/>
        </p:nvSpPr>
        <p:spPr>
          <a:xfrm>
            <a:off x="471291" y="315697"/>
            <a:ext cx="2238959" cy="32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60000"/>
              </a:lnSpc>
              <a:spcAft>
                <a:spcPts val="1200"/>
              </a:spcAft>
            </a:pPr>
            <a:r>
              <a:rPr lang="es-CL" sz="2400" i="1">
                <a:solidFill>
                  <a:srgbClr val="084875"/>
                </a:solidFill>
                <a:latin typeface="Barlow Condensed Light" pitchFamily="2" charset="77"/>
              </a:rPr>
              <a:t>Ingeniería UdeC</a:t>
            </a:r>
            <a:endParaRPr lang="es-CL" sz="1600" i="1">
              <a:solidFill>
                <a:schemeClr val="bg1"/>
              </a:solidFill>
              <a:latin typeface="Barlow Condensed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3041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rcador de posición de imagen 2">
            <a:extLst>
              <a:ext uri="{FF2B5EF4-FFF2-40B4-BE49-F238E27FC236}">
                <a16:creationId xmlns:a16="http://schemas.microsoft.com/office/drawing/2014/main" id="{C8D97C9B-259A-83AC-FDEB-C0F7C6A6B0E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5" t="886" r="31891" b="-886"/>
          <a:stretch/>
        </p:blipFill>
        <p:spPr>
          <a:xfrm>
            <a:off x="447675" y="568325"/>
            <a:ext cx="2297113" cy="5824538"/>
          </a:xfr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A9409471-65FA-0320-0239-E0A60EDB4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188" y="783945"/>
            <a:ext cx="7598262" cy="953197"/>
          </a:xfrm>
        </p:spPr>
        <p:txBody>
          <a:bodyPr anchor="t">
            <a:noAutofit/>
          </a:bodyPr>
          <a:lstStyle/>
          <a:p>
            <a:endParaRPr lang="es-CL">
              <a:solidFill>
                <a:srgbClr val="084875"/>
              </a:solidFill>
              <a:latin typeface="Barlow Condensed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78410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B530309A-7DEC-7B91-537F-53426138A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188" y="783945"/>
            <a:ext cx="7598262" cy="953197"/>
          </a:xfrm>
        </p:spPr>
        <p:txBody>
          <a:bodyPr anchor="t">
            <a:noAutofit/>
          </a:bodyPr>
          <a:lstStyle/>
          <a:p>
            <a:endParaRPr lang="es-CL">
              <a:solidFill>
                <a:srgbClr val="084875"/>
              </a:solidFill>
              <a:latin typeface="Barlow Condensed Medium" pitchFamily="2" charset="77"/>
            </a:endParaRPr>
          </a:p>
        </p:txBody>
      </p:sp>
      <p:pic>
        <p:nvPicPr>
          <p:cNvPr id="3" name="Marcador de posición de imagen 2" descr="Imagen que contiene persona, interior, tabla, joven&#10;&#10;Descripción generada automáticamente">
            <a:extLst>
              <a:ext uri="{FF2B5EF4-FFF2-40B4-BE49-F238E27FC236}">
                <a16:creationId xmlns:a16="http://schemas.microsoft.com/office/drawing/2014/main" id="{B5405414-18A9-A198-AB45-920B84DBC3E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10" t="-320" r="36412" b="320"/>
          <a:stretch/>
        </p:blipFill>
        <p:spPr>
          <a:xfrm>
            <a:off x="447675" y="568325"/>
            <a:ext cx="2297113" cy="5824538"/>
          </a:xfrm>
        </p:spPr>
      </p:pic>
    </p:spTree>
    <p:extLst>
      <p:ext uri="{BB962C8B-B14F-4D97-AF65-F5344CB8AC3E}">
        <p14:creationId xmlns:p14="http://schemas.microsoft.com/office/powerpoint/2010/main" val="3131683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B530309A-7DEC-7B91-537F-53426138A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188" y="783945"/>
            <a:ext cx="7598262" cy="953197"/>
          </a:xfrm>
        </p:spPr>
        <p:txBody>
          <a:bodyPr anchor="t">
            <a:noAutofit/>
          </a:bodyPr>
          <a:lstStyle/>
          <a:p>
            <a:endParaRPr lang="es-CL">
              <a:solidFill>
                <a:srgbClr val="084875"/>
              </a:solidFill>
              <a:latin typeface="Barlow Condensed Medium" pitchFamily="2" charset="77"/>
            </a:endParaRPr>
          </a:p>
        </p:txBody>
      </p:sp>
      <p:pic>
        <p:nvPicPr>
          <p:cNvPr id="3" name="Marcador de posición de imagen 2">
            <a:extLst>
              <a:ext uri="{FF2B5EF4-FFF2-40B4-BE49-F238E27FC236}">
                <a16:creationId xmlns:a16="http://schemas.microsoft.com/office/drawing/2014/main" id="{B5405414-18A9-A198-AB45-920B84DBC3E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4" t="2007" r="29340" b="-2007"/>
          <a:stretch/>
        </p:blipFill>
        <p:spPr>
          <a:xfrm>
            <a:off x="447675" y="568325"/>
            <a:ext cx="2297113" cy="5824538"/>
          </a:xfrm>
        </p:spPr>
      </p:pic>
    </p:spTree>
    <p:extLst>
      <p:ext uri="{BB962C8B-B14F-4D97-AF65-F5344CB8AC3E}">
        <p14:creationId xmlns:p14="http://schemas.microsoft.com/office/powerpoint/2010/main" val="32935187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FI</dc:creator>
  <cp:revision>1</cp:revision>
  <dcterms:modified xsi:type="dcterms:W3CDTF">2023-11-22T13:05:45Z</dcterms:modified>
</cp:coreProperties>
</file>